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3" r:id="rId1"/>
  </p:sldMasterIdLst>
  <p:sldIdLst>
    <p:sldId id="256" r:id="rId2"/>
    <p:sldId id="260" r:id="rId3"/>
    <p:sldId id="261" r:id="rId4"/>
    <p:sldId id="257" r:id="rId5"/>
    <p:sldId id="262" r:id="rId6"/>
    <p:sldId id="268" r:id="rId7"/>
    <p:sldId id="270" r:id="rId8"/>
    <p:sldId id="266" r:id="rId9"/>
    <p:sldId id="265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9" r:id="rId19"/>
    <p:sldId id="267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78F9C6-F387-46B0-BA1E-EE14B59ECF86}" v="2" dt="2025-03-07T05:02:40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2157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8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95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95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04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23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46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47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37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79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68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D39EC0D-DAAF-4B7B-94E1-97B3240FD759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E9F4F3E-9BF9-4BCF-A305-CF053DD91416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2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90516D-BB7A-BE65-2341-25E841A183E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3663" y="2520950"/>
            <a:ext cx="12098337" cy="65881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: Ai-Powered Career Recommendation System</a:t>
            </a:r>
            <a:endParaRPr lang="en-IN" sz="3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817DA-A490-B395-3584-F4DBDDA4D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38" y="107157"/>
            <a:ext cx="7644195" cy="2200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CF4DF0-CCB7-7BEC-11A7-E709177F4596}"/>
              </a:ext>
            </a:extLst>
          </p:cNvPr>
          <p:cNvSpPr txBox="1"/>
          <p:nvPr/>
        </p:nvSpPr>
        <p:spPr>
          <a:xfrm>
            <a:off x="252106" y="3103399"/>
            <a:ext cx="11316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BATCH-NO :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48C53-884F-0A11-8B67-24228D28FEF3}"/>
              </a:ext>
            </a:extLst>
          </p:cNvPr>
          <p:cNvSpPr txBox="1"/>
          <p:nvPr/>
        </p:nvSpPr>
        <p:spPr>
          <a:xfrm>
            <a:off x="717749" y="3971893"/>
            <a:ext cx="530941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Co-Ordinators :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Mrs.C.SUBALAKSHMI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</a:p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Dr.T.KUMANAN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02334-66C8-D3FA-7C16-19031FC35104}"/>
              </a:ext>
            </a:extLst>
          </p:cNvPr>
          <p:cNvSpPr txBox="1"/>
          <p:nvPr/>
        </p:nvSpPr>
        <p:spPr>
          <a:xfrm>
            <a:off x="6980903" y="3863859"/>
            <a:ext cx="47489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 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P.BALAJI-221061101202,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P.VINAY KUMAR-221061101202,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P.MUNI SAI-221061101215.</a:t>
            </a:r>
          </a:p>
        </p:txBody>
      </p:sp>
    </p:spTree>
    <p:extLst>
      <p:ext uri="{BB962C8B-B14F-4D97-AF65-F5344CB8AC3E}">
        <p14:creationId xmlns:p14="http://schemas.microsoft.com/office/powerpoint/2010/main" val="82745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975E6D-006B-33BF-36C0-9EA647D6A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860" y="1085849"/>
            <a:ext cx="4713922" cy="413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F72355-7862-2314-75E1-C1BAC7C736D4}"/>
              </a:ext>
            </a:extLst>
          </p:cNvPr>
          <p:cNvSpPr txBox="1"/>
          <p:nvPr/>
        </p:nvSpPr>
        <p:spPr>
          <a:xfrm>
            <a:off x="307181" y="1434107"/>
            <a:ext cx="69446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via Flask Web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API: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sends a list of skills through a Post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request.Flask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request.get_json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to extract the skills.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Career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Recommender transforms skills 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TfidfVectorizer.Finds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similar careers using Nearest Neighbors.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as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JSON: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recommended careers are returned as a JSON response 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jsonify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4C6E06-60E8-F7A3-1122-9EEE2F8E50AB}"/>
              </a:ext>
            </a:extLst>
          </p:cNvPr>
          <p:cNvSpPr txBox="1"/>
          <p:nvPr/>
        </p:nvSpPr>
        <p:spPr>
          <a:xfrm>
            <a:off x="157163" y="335756"/>
            <a:ext cx="11444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1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F6E53-D786-8779-2432-EAEB3DE4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562" y="1020127"/>
            <a:ext cx="4358640" cy="40462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7C53EC-2CC4-2F52-C827-30CCE5327479}"/>
              </a:ext>
            </a:extLst>
          </p:cNvPr>
          <p:cNvSpPr txBox="1"/>
          <p:nvPr/>
        </p:nvSpPr>
        <p:spPr>
          <a:xfrm>
            <a:off x="409098" y="1121569"/>
            <a:ext cx="72632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submit skills to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system.Receive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career Recommendations based on those skills.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Administrator Roles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Administrator is responsible for: Maintaining the Dataset (e.g., updating or cleaning career data).Deploying the Service (making the system available to users).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of the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users identify career paths based on their current skills and to guide them on what skills they need to develop further.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02758-CEB8-E940-5D41-94A59105E6E9}"/>
              </a:ext>
            </a:extLst>
          </p:cNvPr>
          <p:cNvSpPr txBox="1"/>
          <p:nvPr/>
        </p:nvSpPr>
        <p:spPr>
          <a:xfrm>
            <a:off x="142875" y="300038"/>
            <a:ext cx="11487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5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2A655-2813-3B5D-01E6-EB7B56E98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664" y="1728786"/>
            <a:ext cx="4782117" cy="313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7B841C-BD44-EB41-1897-81E76213C34C}"/>
              </a:ext>
            </a:extLst>
          </p:cNvPr>
          <p:cNvSpPr txBox="1"/>
          <p:nvPr/>
        </p:nvSpPr>
        <p:spPr>
          <a:xfrm>
            <a:off x="226219" y="1414463"/>
            <a:ext cx="71794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Sends Request: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sends a POST request to /recommend with their list of skills in JSON format.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Server Processes Request: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Flask Server receives the request and calls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recommend_career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(skills) in the *Recommendation System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Responds with Results: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Recommendation System returns a career suggestion and a list of missing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skills.The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Flask Server sends this response back to the user.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9A9A1-8DFD-275F-6F9F-B9B80E1FAEAD}"/>
              </a:ext>
            </a:extLst>
          </p:cNvPr>
          <p:cNvSpPr txBox="1"/>
          <p:nvPr/>
        </p:nvSpPr>
        <p:spPr>
          <a:xfrm>
            <a:off x="121444" y="253346"/>
            <a:ext cx="11687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F047D-B8BA-08EE-733F-03D6AD6A0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79" y="1549409"/>
            <a:ext cx="4692015" cy="37591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5400A0-5794-8812-2F71-40AEB74F2138}"/>
              </a:ext>
            </a:extLst>
          </p:cNvPr>
          <p:cNvSpPr txBox="1"/>
          <p:nvPr/>
        </p:nvSpPr>
        <p:spPr>
          <a:xfrm>
            <a:off x="88489" y="1325051"/>
            <a:ext cx="70644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Request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receives a GET request at the  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recommend_career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endpoint. *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finds the nearest neighbors and prepares career recommendations.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successful, it proceeds to send a response; if there's a failure, it handles it accordingly.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Response or End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success, a JSON response is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sent.On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failure (at any stage), the process ends without sending a response.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C6A747-AD96-3A55-326C-659C4A1E772F}"/>
              </a:ext>
            </a:extLst>
          </p:cNvPr>
          <p:cNvSpPr txBox="1"/>
          <p:nvPr/>
        </p:nvSpPr>
        <p:spPr>
          <a:xfrm>
            <a:off x="88490" y="221226"/>
            <a:ext cx="11875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9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C7B863-6A92-21A3-8D1D-57607A50F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870" y="1591751"/>
            <a:ext cx="5005387" cy="38589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286191-EBA6-44AD-33CF-C16B24ACCE5D}"/>
              </a:ext>
            </a:extLst>
          </p:cNvPr>
          <p:cNvSpPr txBox="1"/>
          <p:nvPr/>
        </p:nvSpPr>
        <p:spPr>
          <a:xfrm>
            <a:off x="473561" y="2057206"/>
            <a:ext cx="70333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Waiting State: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Triggered when a request is received. The system   enters a waiting state to start processing.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Neighbors: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searches for nearest neighbors after   entering this state.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Returning Recommendations: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neighbors are found, the system returns career recommendations in JSON format and reaches the final state.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17B6F-6AE8-E9C3-248F-7999AD92E9D4}"/>
              </a:ext>
            </a:extLst>
          </p:cNvPr>
          <p:cNvSpPr txBox="1"/>
          <p:nvPr/>
        </p:nvSpPr>
        <p:spPr>
          <a:xfrm>
            <a:off x="174523" y="217851"/>
            <a:ext cx="11842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Chart Diagram: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9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289C02-7090-8CA4-6E79-FD2B4B2C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53" y="1147287"/>
            <a:ext cx="4967447" cy="34390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8C172F-9F8F-A1EB-2469-73194C2216B3}"/>
              </a:ext>
            </a:extLst>
          </p:cNvPr>
          <p:cNvSpPr txBox="1"/>
          <p:nvPr/>
        </p:nvSpPr>
        <p:spPr>
          <a:xfrm>
            <a:off x="444525" y="1720840"/>
            <a:ext cx="69444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Received: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CORS allows a client to send a skills input, which is received by a Flask backend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Request: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Flask calls the Recommend function, which queries the dataset to get known skills.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Recommendation: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Recommend function uses the KNN (K-Nearest Neighbors) algorithm to find and return the nearest career match.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6DECF-F8E1-94A5-F167-35443080E62E}"/>
              </a:ext>
            </a:extLst>
          </p:cNvPr>
          <p:cNvSpPr txBox="1"/>
          <p:nvPr/>
        </p:nvSpPr>
        <p:spPr>
          <a:xfrm>
            <a:off x="344129" y="304028"/>
            <a:ext cx="11503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Collabration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0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03CC62-7686-19FB-C3CF-88954EC49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01" y="1046797"/>
            <a:ext cx="4665174" cy="37252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AAB250-340F-D386-5335-620B9AD9AA89}"/>
              </a:ext>
            </a:extLst>
          </p:cNvPr>
          <p:cNvSpPr txBox="1"/>
          <p:nvPr/>
        </p:nvSpPr>
        <p:spPr>
          <a:xfrm>
            <a:off x="92869" y="1214438"/>
            <a:ext cx="71223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interacts with the Web Browser to input skills or request recommendations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Processing: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Career Recommendation Application: (inside a container) runs two main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Flask(for handling requests and responses) ,scikit-learn (for executing the machine learning model)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Access and Communication: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communicates with a Node containing Python logic/data (e.g., dataset or KNN model) to retrieve information and generate career recommendations.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2BDF9-59A3-D937-E927-594EC6EC4CA0}"/>
              </a:ext>
            </a:extLst>
          </p:cNvPr>
          <p:cNvSpPr txBox="1"/>
          <p:nvPr/>
        </p:nvSpPr>
        <p:spPr>
          <a:xfrm>
            <a:off x="92869" y="176981"/>
            <a:ext cx="11779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Diagram: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59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6167FCA4-CC2A-441A-361F-7DCDEFAC3E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71138" y="432079"/>
            <a:ext cx="5248620" cy="52552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01F2358-47E6-3305-EEA7-F3863C6EAB3E}"/>
              </a:ext>
            </a:extLst>
          </p:cNvPr>
          <p:cNvSpPr txBox="1"/>
          <p:nvPr/>
        </p:nvSpPr>
        <p:spPr>
          <a:xfrm>
            <a:off x="150725" y="247413"/>
            <a:ext cx="5570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Diagram: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51E7550-39A8-BA4A-54A4-427826E380A8}"/>
              </a:ext>
            </a:extLst>
          </p:cNvPr>
          <p:cNvSpPr txBox="1"/>
          <p:nvPr/>
        </p:nvSpPr>
        <p:spPr>
          <a:xfrm>
            <a:off x="150725" y="1075174"/>
            <a:ext cx="61596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architecture for the Career Recommendation System includes three main components: the Frontend, Backend, and Data. The frontend is built using HTML and JavaScript, providing a user interface for inputting skills.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backend uses Flask to handle requests and interact with the data, which contains information on careers and required skills.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Flask-based API server processes skill input at the /recommend endpoint, performs TF-IDF vectorization, and applies the Nearest Neighbors algorithm to Suggest suitable careers and identify missing skills.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0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9F8C5-3F6C-E406-E525-9037D3B86CE3}"/>
              </a:ext>
            </a:extLst>
          </p:cNvPr>
          <p:cNvSpPr txBox="1"/>
          <p:nvPr/>
        </p:nvSpPr>
        <p:spPr>
          <a:xfrm>
            <a:off x="193964" y="415636"/>
            <a:ext cx="7925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D13E9-8A8B-6FAE-EB22-979E6FDA72EA}"/>
              </a:ext>
            </a:extLst>
          </p:cNvPr>
          <p:cNvSpPr txBox="1"/>
          <p:nvPr/>
        </p:nvSpPr>
        <p:spPr>
          <a:xfrm>
            <a:off x="353291" y="1184564"/>
            <a:ext cx="107996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Frontend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Html,Css,Java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Script.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Backend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Python, Machine Learning , Natural Learning Language.</a:t>
            </a:r>
          </a:p>
        </p:txBody>
      </p:sp>
      <p:sp>
        <p:nvSpPr>
          <p:cNvPr id="5" name="Callout: Right Arrow 4">
            <a:extLst>
              <a:ext uri="{FF2B5EF4-FFF2-40B4-BE49-F238E27FC236}">
                <a16:creationId xmlns:a16="http://schemas.microsoft.com/office/drawing/2014/main" id="{2AC3D8F3-63E5-9C88-4800-C71913C3C4DC}"/>
              </a:ext>
            </a:extLst>
          </p:cNvPr>
          <p:cNvSpPr/>
          <p:nvPr/>
        </p:nvSpPr>
        <p:spPr>
          <a:xfrm>
            <a:off x="285750" y="1400175"/>
            <a:ext cx="914400" cy="914400"/>
          </a:xfrm>
          <a:prstGeom prst="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3438D118-F22A-AF5D-963D-AAF0DEC1BF89}"/>
              </a:ext>
            </a:extLst>
          </p:cNvPr>
          <p:cNvSpPr/>
          <p:nvPr/>
        </p:nvSpPr>
        <p:spPr>
          <a:xfrm>
            <a:off x="285750" y="2732544"/>
            <a:ext cx="914400" cy="914400"/>
          </a:xfrm>
          <a:prstGeom prst="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5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84F7-584E-D103-DE0E-A31A848D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869" y="637956"/>
            <a:ext cx="9804698" cy="1008627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dirty="0"/>
              <a:t>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14926-8115-A86B-332D-73C2518F0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856" y="2222905"/>
            <a:ext cx="9994108" cy="34506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leveraging machine learning algorithms, these systems can accurately predict potential career paths, identify skills gaps, and suggest actionable steps to achieve career goals.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personalized approach not only enhances user experience but also fosters a deeper understanding of one's career trajectory, ultimately leading to more informed and fulfilling career decisions.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4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71326-120D-FA3A-CC95-C2FF89AD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13" y="567812"/>
            <a:ext cx="7482348" cy="5152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222F83-30A6-9515-5357-C1A9D0C3805B}"/>
              </a:ext>
            </a:extLst>
          </p:cNvPr>
          <p:cNvSpPr txBox="1"/>
          <p:nvPr/>
        </p:nvSpPr>
        <p:spPr>
          <a:xfrm>
            <a:off x="255639" y="852948"/>
            <a:ext cx="40410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Career Recommendation </a:t>
            </a:r>
          </a:p>
          <a:p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17540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88F638-38C2-DB62-236D-A979F5B0D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629" y="692218"/>
            <a:ext cx="6978444" cy="465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6503C-5BEF-4920-F2C4-5183E334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76" y="348662"/>
            <a:ext cx="11012129" cy="102747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8BA4-2E98-2142-E2C6-2B1DBA345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65" y="1835876"/>
            <a:ext cx="11012129" cy="434585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Abstarct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using Ai-Powered Career Recommendation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68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8684-55B7-64C4-25F9-15A85501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9554"/>
            <a:ext cx="10515600" cy="102099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B881-83C1-0EAC-CC97-637D1619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2035277"/>
            <a:ext cx="11171434" cy="477847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career recommendation system , Aim to provide personalized career suggestions based on user profiles.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collect user data through questionnaires and resumes.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 suggestions  based on users-specific data.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relavant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like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skills,interests,qualifications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Words :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Recommendation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system,Python,ML,NLP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F8C528-90C5-0150-8EBF-7F7B9A8B0035}"/>
              </a:ext>
            </a:extLst>
          </p:cNvPr>
          <p:cNvSpPr txBox="1"/>
          <p:nvPr/>
        </p:nvSpPr>
        <p:spPr>
          <a:xfrm>
            <a:off x="363794" y="888345"/>
            <a:ext cx="1106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D377D-A92E-A7BB-792D-CBD500B6881C}"/>
              </a:ext>
            </a:extLst>
          </p:cNvPr>
          <p:cNvSpPr txBox="1"/>
          <p:nvPr/>
        </p:nvSpPr>
        <p:spPr>
          <a:xfrm>
            <a:off x="462116" y="1927123"/>
            <a:ext cx="114447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AI-powered career recommendation system, built using Python with machine learning (ML) and natural language processing (NLP) capabilities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1D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Machine Learning (ML)</a:t>
            </a:r>
            <a:r>
              <a:rPr lang="en-US" sz="2400" dirty="0"/>
              <a:t> is the backbone of the recommendation system. It uses algorithms to learn from historical data and make predictions about which career paths would be most suitable for a given user.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1D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Natural Language Processing (NLP)</a:t>
            </a:r>
            <a:r>
              <a:rPr lang="en-US" sz="2000" dirty="0"/>
              <a:t> </a:t>
            </a:r>
            <a:r>
              <a:rPr lang="en-US" sz="2400" dirty="0"/>
              <a:t>plays a crucial role in understanding the textual information available in resumes, job postings, and user profiles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0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72F23-64B7-147A-08CC-96CB3EEF1691}"/>
              </a:ext>
            </a:extLst>
          </p:cNvPr>
          <p:cNvSpPr txBox="1"/>
          <p:nvPr/>
        </p:nvSpPr>
        <p:spPr>
          <a:xfrm>
            <a:off x="365412" y="383384"/>
            <a:ext cx="715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 RECOMMENDATION SYSTEM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9D5FD-4CE9-23EC-0792-FC24D22A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03" y="1011321"/>
            <a:ext cx="5300961" cy="4031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60EB6-94A4-39DF-E656-C6E558304ECE}"/>
              </a:ext>
            </a:extLst>
          </p:cNvPr>
          <p:cNvSpPr txBox="1"/>
          <p:nvPr/>
        </p:nvSpPr>
        <p:spPr>
          <a:xfrm>
            <a:off x="256092" y="1891581"/>
            <a:ext cx="6310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Tailored recommendations based on individual skills, interests, and aspirations.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Career Advice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user profiles to provide customized career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advanced algorithms to predict suitable career options.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learning from user interactions to improve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46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9506C0-21B2-182B-7D20-22B89B528B7D}"/>
              </a:ext>
            </a:extLst>
          </p:cNvPr>
          <p:cNvSpPr txBox="1"/>
          <p:nvPr/>
        </p:nvSpPr>
        <p:spPr>
          <a:xfrm>
            <a:off x="117987" y="108155"/>
            <a:ext cx="11936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B9CC91-8FA3-5F3C-5296-5BF05F254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58538"/>
              </p:ext>
            </p:extLst>
          </p:nvPr>
        </p:nvGraphicFramePr>
        <p:xfrm>
          <a:off x="683288" y="828675"/>
          <a:ext cx="10982457" cy="5809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155">
                  <a:extLst>
                    <a:ext uri="{9D8B030D-6E8A-4147-A177-3AD203B41FA5}">
                      <a16:colId xmlns:a16="http://schemas.microsoft.com/office/drawing/2014/main" val="845117185"/>
                    </a:ext>
                  </a:extLst>
                </a:gridCol>
                <a:gridCol w="2532148">
                  <a:extLst>
                    <a:ext uri="{9D8B030D-6E8A-4147-A177-3AD203B41FA5}">
                      <a16:colId xmlns:a16="http://schemas.microsoft.com/office/drawing/2014/main" val="1489329900"/>
                    </a:ext>
                  </a:extLst>
                </a:gridCol>
                <a:gridCol w="2649923">
                  <a:extLst>
                    <a:ext uri="{9D8B030D-6E8A-4147-A177-3AD203B41FA5}">
                      <a16:colId xmlns:a16="http://schemas.microsoft.com/office/drawing/2014/main" val="3401098740"/>
                    </a:ext>
                  </a:extLst>
                </a:gridCol>
                <a:gridCol w="2100309">
                  <a:extLst>
                    <a:ext uri="{9D8B030D-6E8A-4147-A177-3AD203B41FA5}">
                      <a16:colId xmlns:a16="http://schemas.microsoft.com/office/drawing/2014/main" val="2879562277"/>
                    </a:ext>
                  </a:extLst>
                </a:gridCol>
                <a:gridCol w="2649922">
                  <a:extLst>
                    <a:ext uri="{9D8B030D-6E8A-4147-A177-3AD203B41FA5}">
                      <a16:colId xmlns:a16="http://schemas.microsoft.com/office/drawing/2014/main" val="4173766960"/>
                    </a:ext>
                  </a:extLst>
                </a:gridCol>
              </a:tblGrid>
              <a:tr h="628921">
                <a:tc>
                  <a:txBody>
                    <a:bodyPr/>
                    <a:lstStyle/>
                    <a:p>
                      <a:r>
                        <a:rPr lang="en-IN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953434"/>
                  </a:ext>
                </a:extLst>
              </a:tr>
              <a:tr h="1142581">
                <a:tc>
                  <a:txBody>
                    <a:bodyPr/>
                    <a:lstStyle/>
                    <a:p>
                      <a:r>
                        <a:rPr lang="en-IN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Gupta, A., &amp; Sharma, 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"AI-based Career Recommendation System for Job Seekers"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Learning, Natural Language Processing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Focuses on using job seekers' resumes and job postings for personalized career recommendations.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058600"/>
                  </a:ext>
                </a:extLst>
              </a:tr>
              <a:tr h="1406254">
                <a:tc>
                  <a:txBody>
                    <a:bodyPr/>
                    <a:lstStyle/>
                    <a:p>
                      <a:r>
                        <a:rPr lang="en-IN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Li, Z., Zhang, Y., &amp; Zhou, X.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"Personalized Career Path Recommendation Using Deep Learning"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Learning, Neural Networks, NLP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Emphasizes the use of deep learning for personalized career suggestions based on user data.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86324"/>
                  </a:ext>
                </a:extLst>
              </a:tr>
              <a:tr h="1340314">
                <a:tc>
                  <a:txBody>
                    <a:bodyPr/>
                    <a:lstStyle/>
                    <a:p>
                      <a:r>
                        <a:rPr lang="en-IN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Sharma, R., &amp; Gupta, 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“Job Recommendation System Based on Skills and Preferences"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Machine Learning, Clustering, Content-based Filtering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Implements a system that clusters users based on skill sets and recommends jobs accordingly.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01957"/>
                  </a:ext>
                </a:extLst>
              </a:tr>
              <a:tr h="1182642">
                <a:tc>
                  <a:txBody>
                    <a:bodyPr/>
                    <a:lstStyle/>
                    <a:p>
                      <a:r>
                        <a:rPr lang="en-IN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Chen, L., &amp; Xu, 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"Career Path Recommendation System Using Text Mining"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NLP, Text Mining, Collaborative Filtering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Focuses on text mining and collaborative filtering for analyzing job data and suggesting careers.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700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26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6E11-4121-B080-BC20-0B28CC43EB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4000" y="287338"/>
            <a:ext cx="11938000" cy="81915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: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1D85-4538-6BA0-5A7F-12ADD7C2D595}"/>
              </a:ext>
            </a:extLst>
          </p:cNvPr>
          <p:cNvSpPr txBox="1"/>
          <p:nvPr/>
        </p:nvSpPr>
        <p:spPr>
          <a:xfrm>
            <a:off x="400050" y="1464469"/>
            <a:ext cx="115443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career platforms like LinkedIn and job boards rely on outdated keyword-matching and rigid taxonomies, failing to capture evolving roles or nuanced skill combinations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 : Python + data analysis for data science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recommendations are generic, biased, and poorly personalized, often reinforcing stereotypes.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 are cluttered, performance is slow, and they don’t help users identify or close skill gaps—only listing roles, not pathways to qualify for them.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are slow due to inefficient backend architectures.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fail to explain why roles are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recommended.No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guidance is given on how to bridge skill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gaps.Overall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they offer limited value to modern job seekers.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12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08746-0973-8E0F-F97B-58830E06935A}"/>
              </a:ext>
            </a:extLst>
          </p:cNvPr>
          <p:cNvSpPr txBox="1"/>
          <p:nvPr/>
        </p:nvSpPr>
        <p:spPr>
          <a:xfrm>
            <a:off x="114300" y="128588"/>
            <a:ext cx="1180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FC214-DCED-1B7D-4ADB-59DD0AD128BE}"/>
              </a:ext>
            </a:extLst>
          </p:cNvPr>
          <p:cNvSpPr txBox="1"/>
          <p:nvPr/>
        </p:nvSpPr>
        <p:spPr>
          <a:xfrm>
            <a:off x="264319" y="878681"/>
            <a:ext cx="11658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career recommendation system uses advanced machine learning-TF-IDF and KNN-to understand skill combinations like "Python + SQL + statistics" for accurate role matching.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identifies users' skill gaps and offers personalized guidance (e.g., recommending penetration testing for cybersecurity aspirants).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on a fast Flask backend, it delivers results in under 500ms with a clear, trust-building interface. Our curated dataset covers 21 emerging and hybrid roles, from AI ethics to DevRel. Bias mitigation ensures fair, inclusive suggestions.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Unlike static platforms, it evolves with the job market, guiding users not just to jobs, but toward achieving their career goals.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 a *clear, actionable interface* that explains the reasoning behind each recommendation.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1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381</TotalTime>
  <Words>1415</Words>
  <Application>Microsoft Office PowerPoint</Application>
  <PresentationFormat>Widescreen</PresentationFormat>
  <Paragraphs>149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Retrospect</vt:lpstr>
      <vt:lpstr>PowerPoint Presentation</vt:lpstr>
      <vt:lpstr>PowerPoint Presentation</vt:lpstr>
      <vt:lpstr>Table Of Contents :</vt:lpstr>
      <vt:lpstr>ABSTRACT :</vt:lpstr>
      <vt:lpstr>PowerPoint Presentation</vt:lpstr>
      <vt:lpstr>PowerPoint Presentation</vt:lpstr>
      <vt:lpstr>PowerPoint Presentation</vt:lpstr>
      <vt:lpstr>EXISTING SYSTEM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Puttu</dc:creator>
  <cp:lastModifiedBy>Balaji Pallamala</cp:lastModifiedBy>
  <cp:revision>10</cp:revision>
  <dcterms:created xsi:type="dcterms:W3CDTF">2025-02-27T17:22:29Z</dcterms:created>
  <dcterms:modified xsi:type="dcterms:W3CDTF">2025-06-20T14:29:17Z</dcterms:modified>
</cp:coreProperties>
</file>